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259" r:id="rId2"/>
    <p:sldId id="269" r:id="rId3"/>
    <p:sldId id="270" r:id="rId4"/>
    <p:sldId id="260" r:id="rId5"/>
    <p:sldId id="271" r:id="rId6"/>
    <p:sldId id="272" r:id="rId7"/>
    <p:sldId id="273" r:id="rId8"/>
    <p:sldId id="274" r:id="rId9"/>
    <p:sldId id="275" r:id="rId10"/>
    <p:sldId id="276" r:id="rId11"/>
    <p:sldId id="262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4" autoAdjust="0"/>
    <p:restoredTop sz="94660"/>
  </p:normalViewPr>
  <p:slideViewPr>
    <p:cSldViewPr snapToGrid="0">
      <p:cViewPr varScale="1">
        <p:scale>
          <a:sx n="78" d="100"/>
          <a:sy n="78" d="100"/>
        </p:scale>
        <p:origin x="83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5EAC724-B034-4F10-A9E8-56851A79B80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20872BB-3892-4F66-9266-36ADB83FAD5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B45424-6BAC-416C-8F6C-5F9DE854A36B}" type="datetimeFigureOut">
              <a:rPr lang="en-US" smtClean="0"/>
              <a:t>5/28/2025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CA138F-B9BA-4997-B3C2-DA8B17B6D5B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E86FBF-0AC4-4904-8ED7-0BD6E9AC71D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34D737-83BD-4FDE-8CF3-8BC01E7FC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07374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733702-C25A-40B9-9167-54BAA79B29B0}" type="datetimeFigureOut">
              <a:rPr lang="en-US" smtClean="0"/>
              <a:t>5/28/2025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2FC7A4-3D1B-482D-8C9D-7642A2CE30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92653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26152509-8D0C-4712-AA81-AF54972C78D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58E92B09-5AF4-4E86-A8BE-E866F0E2C017}" type="datetime1">
              <a:rPr lang="en-US" smtClean="0"/>
              <a:t>5/28/2025</a:t>
            </a:fld>
            <a:endParaRPr lang="en-US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A9A90DE7-FAAB-4B91-AC83-B18850F1EC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0FD5971E-BD21-416C-BC2E-97EE0E09A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5750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84B5929F-A28F-4256-A6B2-5D095331D0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B3ACFEBC-8634-4116-B617-2BE5C2034C2C}" type="datetime1">
              <a:rPr lang="en-US" smtClean="0"/>
              <a:pPr/>
              <a:t>5/28/2025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7C2F339A-915E-4496-B889-28FBBAAD3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28A2E5F-7F4D-4F39-A494-67088E804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8">
            <a:extLst>
              <a:ext uri="{FF2B5EF4-FFF2-40B4-BE49-F238E27FC236}">
                <a16:creationId xmlns:a16="http://schemas.microsoft.com/office/drawing/2014/main" id="{FC0C4515-8106-49DA-9C06-E98AF81524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9:……………………………………..</a:t>
            </a:r>
          </a:p>
        </p:txBody>
      </p:sp>
      <p:sp>
        <p:nvSpPr>
          <p:cNvPr id="12" name="Chart Placeholder 9">
            <a:extLst>
              <a:ext uri="{FF2B5EF4-FFF2-40B4-BE49-F238E27FC236}">
                <a16:creationId xmlns:a16="http://schemas.microsoft.com/office/drawing/2014/main" id="{F49327FB-190B-40C4-9FC9-66F9F7D12317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30201" y="1406769"/>
            <a:ext cx="5765800" cy="465589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Chart</a:t>
            </a:r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733EBCBB-E1FE-415C-8ED9-6D1F3674847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38875" y="1414463"/>
            <a:ext cx="5445125" cy="4656137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12262005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A21A061D-9F38-49ED-BAF8-8055D9FB97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92875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82F65D4C-DEE4-4C7B-91C4-D6D57A523E98}" type="datetime1">
              <a:rPr lang="en-US" smtClean="0"/>
              <a:pPr/>
              <a:t>5/28/2025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490FAA6E-46AD-4366-8E80-2F5BEB7D5B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9A5604C7-0828-446E-97CC-8D6162E69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8816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560333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4">
            <a:extLst>
              <a:ext uri="{FF2B5EF4-FFF2-40B4-BE49-F238E27FC236}">
                <a16:creationId xmlns:a16="http://schemas.microsoft.com/office/drawing/2014/main" id="{4C167836-5AFF-4757-AB55-39FD3BBF9D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88898" y="2461846"/>
            <a:ext cx="4614203" cy="1934307"/>
          </a:xfrm>
          <a:prstGeom prst="rect">
            <a:avLst/>
          </a:prstGeom>
        </p:spPr>
        <p:txBody>
          <a:bodyPr/>
          <a:lstStyle>
            <a:lvl1pPr algn="ctr">
              <a:defRPr sz="4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815202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30FC03-A82E-4B34-AE4B-8AC40A0CD5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5/28/2025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49FB7E-C73B-452D-861A-6C73FF59EC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5733BD-32DD-483E-A597-B70529CBD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8">
            <a:extLst>
              <a:ext uri="{FF2B5EF4-FFF2-40B4-BE49-F238E27FC236}">
                <a16:creationId xmlns:a16="http://schemas.microsoft.com/office/drawing/2014/main" id="{DEAFB3E9-4F5E-435C-B51A-CC5766A852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1:……………………………………..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9C57778-6639-411E-9B4C-12D035AECE2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38736" y="1058844"/>
            <a:ext cx="11514528" cy="490912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613295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84B5929F-A28F-4256-A6B2-5D095331D0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B3ACFEBC-8634-4116-B617-2BE5C2034C2C}" type="datetime1">
              <a:rPr lang="en-US" smtClean="0"/>
              <a:pPr/>
              <a:t>5/28/2025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7C2F339A-915E-4496-B889-28FBBAAD3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28A2E5F-7F4D-4F39-A494-67088E804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8">
            <a:extLst>
              <a:ext uri="{FF2B5EF4-FFF2-40B4-BE49-F238E27FC236}">
                <a16:creationId xmlns:a16="http://schemas.microsoft.com/office/drawing/2014/main" id="{FC0C4515-8106-49DA-9C06-E98AF81524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2:……………………………………..</a:t>
            </a:r>
          </a:p>
        </p:txBody>
      </p:sp>
      <p:sp>
        <p:nvSpPr>
          <p:cNvPr id="12" name="Chart Placeholder 9">
            <a:extLst>
              <a:ext uri="{FF2B5EF4-FFF2-40B4-BE49-F238E27FC236}">
                <a16:creationId xmlns:a16="http://schemas.microsoft.com/office/drawing/2014/main" id="{F49327FB-190B-40C4-9FC9-66F9F7D12317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30201" y="1406769"/>
            <a:ext cx="5765800" cy="465589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Chart</a:t>
            </a:r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733EBCBB-E1FE-415C-8ED9-6D1F3674847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38875" y="1414463"/>
            <a:ext cx="5445125" cy="4656137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8876699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8">
            <a:extLst>
              <a:ext uri="{FF2B5EF4-FFF2-40B4-BE49-F238E27FC236}">
                <a16:creationId xmlns:a16="http://schemas.microsoft.com/office/drawing/2014/main" id="{3E6AE9CF-41FF-46D0-BF7A-815E477789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3:……………………………………..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85E41C6-3987-4F5C-A750-35F5C730A5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7539" y="1032510"/>
            <a:ext cx="11515725" cy="4938713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C99BA7CA-DC84-4A35-BD8A-C14D582181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8CDB0C24-DFE0-41C5-B02D-FC32F5C22F7C}" type="datetime1">
              <a:rPr lang="en-US" smtClean="0"/>
              <a:t>5/28/2025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E1DCC345-F4E6-42D6-9173-88011D0E2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BD82AFB1-CD7C-4710-A82A-F9FEE6DA5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1265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98A78F82-82C6-4F07-B7D8-4A1219A1BB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19A9EFEF-A194-4819-82D7-1112425D0E86}" type="datetime1">
              <a:rPr lang="en-US" smtClean="0"/>
              <a:pPr/>
              <a:t>5/28/2025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12041C72-5CA2-4523-9F1E-50662A3276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3AD6B24F-6759-4931-A1C4-77BA8AF7E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8">
            <a:extLst>
              <a:ext uri="{FF2B5EF4-FFF2-40B4-BE49-F238E27FC236}">
                <a16:creationId xmlns:a16="http://schemas.microsoft.com/office/drawing/2014/main" id="{1CD850F7-B0EC-49AD-960D-051EAF5F36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4:……………………………………..</a:t>
            </a:r>
          </a:p>
        </p:txBody>
      </p:sp>
      <p:sp>
        <p:nvSpPr>
          <p:cNvPr id="11" name="Chart Placeholder 14">
            <a:extLst>
              <a:ext uri="{FF2B5EF4-FFF2-40B4-BE49-F238E27FC236}">
                <a16:creationId xmlns:a16="http://schemas.microsoft.com/office/drawing/2014/main" id="{4A80550F-98CB-400B-9D36-210A7AED20E8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38736" y="1406525"/>
            <a:ext cx="5757264" cy="4670425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Chart</a:t>
            </a:r>
          </a:p>
        </p:txBody>
      </p:sp>
      <p:sp>
        <p:nvSpPr>
          <p:cNvPr id="12" name="Table Placeholder 16">
            <a:extLst>
              <a:ext uri="{FF2B5EF4-FFF2-40B4-BE49-F238E27FC236}">
                <a16:creationId xmlns:a16="http://schemas.microsoft.com/office/drawing/2014/main" id="{15345DA2-1E92-473D-9483-A24F87614F3D}"/>
              </a:ext>
            </a:extLst>
          </p:cNvPr>
          <p:cNvSpPr>
            <a:spLocks noGrp="1"/>
          </p:cNvSpPr>
          <p:nvPr>
            <p:ph type="tbl" sz="quarter" idx="14" hasCustomPrompt="1"/>
          </p:nvPr>
        </p:nvSpPr>
        <p:spPr>
          <a:xfrm>
            <a:off x="6210300" y="1392239"/>
            <a:ext cx="5592763" cy="4684712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Table</a:t>
            </a:r>
          </a:p>
        </p:txBody>
      </p:sp>
    </p:spTree>
    <p:extLst>
      <p:ext uri="{BB962C8B-B14F-4D97-AF65-F5344CB8AC3E}">
        <p14:creationId xmlns:p14="http://schemas.microsoft.com/office/powerpoint/2010/main" val="324268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4F1F29B1-F2F8-4527-A0B9-5A566F0DB5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EEBFCEF3-2DDE-476B-8A96-303EC557333C}" type="datetime1">
              <a:rPr lang="en-US" smtClean="0"/>
              <a:pPr/>
              <a:t>5/28/2025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1F89192-9608-4DA0-9D58-CE5D74F016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41300396-45C9-472A-AA37-70408F1C2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45B855E6-8413-49D5-929E-33A3B362751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58372" y="1248325"/>
            <a:ext cx="7391400" cy="5205412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itle 8">
            <a:extLst>
              <a:ext uri="{FF2B5EF4-FFF2-40B4-BE49-F238E27FC236}">
                <a16:creationId xmlns:a16="http://schemas.microsoft.com/office/drawing/2014/main" id="{AB6BBE52-BFE6-4B4F-95C1-25C2EB84A6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58372" y="404265"/>
            <a:ext cx="7391400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5:……………………………………..</a:t>
            </a:r>
          </a:p>
        </p:txBody>
      </p:sp>
    </p:spTree>
    <p:extLst>
      <p:ext uri="{BB962C8B-B14F-4D97-AF65-F5344CB8AC3E}">
        <p14:creationId xmlns:p14="http://schemas.microsoft.com/office/powerpoint/2010/main" val="41134391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8">
            <a:extLst>
              <a:ext uri="{FF2B5EF4-FFF2-40B4-BE49-F238E27FC236}">
                <a16:creationId xmlns:a16="http://schemas.microsoft.com/office/drawing/2014/main" id="{3E6AE9CF-41FF-46D0-BF7A-815E477789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6:……………………………………..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85E41C6-3987-4F5C-A750-35F5C730A5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7539" y="1032510"/>
            <a:ext cx="11515725" cy="4938713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C99BA7CA-DC84-4A35-BD8A-C14D582181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8CDB0C24-DFE0-41C5-B02D-FC32F5C22F7C}" type="datetime1">
              <a:rPr lang="en-US" smtClean="0"/>
              <a:t>5/28/2025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E1DCC345-F4E6-42D6-9173-88011D0E2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BD82AFB1-CD7C-4710-A82A-F9FEE6DA5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3358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84B5929F-A28F-4256-A6B2-5D095331D0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B3ACFEBC-8634-4116-B617-2BE5C2034C2C}" type="datetime1">
              <a:rPr lang="en-US" smtClean="0"/>
              <a:pPr/>
              <a:t>5/28/2025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7C2F339A-915E-4496-B889-28FBBAAD3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28A2E5F-7F4D-4F39-A494-67088E804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8">
            <a:extLst>
              <a:ext uri="{FF2B5EF4-FFF2-40B4-BE49-F238E27FC236}">
                <a16:creationId xmlns:a16="http://schemas.microsoft.com/office/drawing/2014/main" id="{FC0C4515-8106-49DA-9C06-E98AF81524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7:……………………………………..</a:t>
            </a:r>
          </a:p>
        </p:txBody>
      </p:sp>
      <p:sp>
        <p:nvSpPr>
          <p:cNvPr id="12" name="Chart Placeholder 9">
            <a:extLst>
              <a:ext uri="{FF2B5EF4-FFF2-40B4-BE49-F238E27FC236}">
                <a16:creationId xmlns:a16="http://schemas.microsoft.com/office/drawing/2014/main" id="{F49327FB-190B-40C4-9FC9-66F9F7D12317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30201" y="1406769"/>
            <a:ext cx="5765800" cy="465589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Chart</a:t>
            </a:r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733EBCBB-E1FE-415C-8ED9-6D1F3674847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38875" y="1414463"/>
            <a:ext cx="5445125" cy="4656137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9605850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8">
            <a:extLst>
              <a:ext uri="{FF2B5EF4-FFF2-40B4-BE49-F238E27FC236}">
                <a16:creationId xmlns:a16="http://schemas.microsoft.com/office/drawing/2014/main" id="{3E6AE9CF-41FF-46D0-BF7A-815E477789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8:……………………………………..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85E41C6-3987-4F5C-A750-35F5C730A5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7539" y="1032510"/>
            <a:ext cx="11515725" cy="4938713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C99BA7CA-DC84-4A35-BD8A-C14D582181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8CDB0C24-DFE0-41C5-B02D-FC32F5C22F7C}" type="datetime1">
              <a:rPr lang="en-US" smtClean="0"/>
              <a:t>5/28/2025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E1DCC345-F4E6-42D6-9173-88011D0E2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BD82AFB1-CD7C-4710-A82A-F9FEE6DA5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0320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95433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5" r:id="rId5"/>
    <p:sldLayoutId id="2147483654" r:id="rId6"/>
    <p:sldLayoutId id="2147483660" r:id="rId7"/>
    <p:sldLayoutId id="2147483659" r:id="rId8"/>
    <p:sldLayoutId id="2147483658" r:id="rId9"/>
    <p:sldLayoutId id="2147483661" r:id="rId10"/>
    <p:sldLayoutId id="2147483656" r:id="rId11"/>
    <p:sldLayoutId id="2147483657" r:id="rId12"/>
    <p:sldLayoutId id="2147483649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663553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16485B-13F2-617A-67BC-91C3FA0FEB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8987B-F299-BB20-70C2-213F650E75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6. Dialog </a:t>
            </a:r>
            <a:r>
              <a:rPr lang="en-US" dirty="0" err="1"/>
              <a:t>trợ</a:t>
            </a:r>
            <a:r>
              <a:rPr lang="en-US" dirty="0"/>
              <a:t> </a:t>
            </a:r>
            <a:r>
              <a:rPr lang="en-US" dirty="0" err="1"/>
              <a:t>giúp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0CDB602-8BB3-9897-96E7-DE03D9E625AC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4205113" y="974725"/>
            <a:ext cx="3517615" cy="490855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8FA191-EC28-1C15-1BBB-2D222A4E4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92076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945A2BB-ABB6-48FB-A491-502474D93E34}"/>
              </a:ext>
            </a:extLst>
          </p:cNvPr>
          <p:cNvSpPr txBox="1">
            <a:spLocks/>
          </p:cNvSpPr>
          <p:nvPr/>
        </p:nvSpPr>
        <p:spPr>
          <a:xfrm>
            <a:off x="5605763" y="2869457"/>
            <a:ext cx="5422456" cy="97130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2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sz="6000" dirty="0"/>
              <a:t>THANK YOU !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55FE58-BA70-418C-863F-55066B667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6271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642BA63-383F-45B9-939A-7A3B792A60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8337" y="989045"/>
            <a:ext cx="9349272" cy="3575059"/>
          </a:xfrm>
        </p:spPr>
        <p:txBody>
          <a:bodyPr/>
          <a:lstStyle/>
          <a:p>
            <a:r>
              <a:rPr lang="en-US" dirty="0"/>
              <a:t>Báo </a:t>
            </a:r>
            <a:r>
              <a:rPr lang="en-US" dirty="0" err="1"/>
              <a:t>cáo</a:t>
            </a:r>
            <a:r>
              <a:rPr lang="en-US" dirty="0"/>
              <a:t> </a:t>
            </a:r>
            <a:r>
              <a:rPr lang="en-US" dirty="0" err="1"/>
              <a:t>tuần</a:t>
            </a:r>
            <a:r>
              <a:rPr lang="en-US" dirty="0"/>
              <a:t> 9</a:t>
            </a:r>
            <a:br>
              <a:rPr lang="en-US" dirty="0"/>
            </a:br>
            <a:r>
              <a:rPr lang="en-US" dirty="0" err="1"/>
              <a:t>Họ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tên</a:t>
            </a:r>
            <a:r>
              <a:rPr lang="en-US" dirty="0"/>
              <a:t>: Nguyễn </a:t>
            </a:r>
            <a:r>
              <a:rPr lang="en-US" dirty="0" err="1"/>
              <a:t>Kỳ</a:t>
            </a:r>
            <a:r>
              <a:rPr lang="en-US" dirty="0"/>
              <a:t> Anh</a:t>
            </a:r>
            <a:br>
              <a:rPr lang="en-US" dirty="0"/>
            </a:br>
            <a:r>
              <a:rPr lang="en-US" dirty="0"/>
              <a:t>MSSV:20225793</a:t>
            </a:r>
            <a:br>
              <a:rPr lang="en-US" dirty="0"/>
            </a:br>
            <a:r>
              <a:rPr lang="en-US" dirty="0"/>
              <a:t>GR1</a:t>
            </a:r>
            <a:br>
              <a:rPr lang="en-US" dirty="0"/>
            </a:br>
            <a:r>
              <a:rPr lang="en-US" dirty="0"/>
              <a:t>GVHD: Nguyễn Đức </a:t>
            </a:r>
            <a:r>
              <a:rPr lang="en-US" dirty="0" err="1"/>
              <a:t>Toàn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66247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737FC17F-78B9-4DA3-B1E3-B6651CB174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6634" y="331380"/>
            <a:ext cx="3174367" cy="952975"/>
          </a:xfrm>
          <a:prstGeom prst="rect">
            <a:avLst/>
          </a:prstGeom>
        </p:spPr>
      </p:pic>
      <p:sp>
        <p:nvSpPr>
          <p:cNvPr id="3" name="Title 6">
            <a:extLst>
              <a:ext uri="{FF2B5EF4-FFF2-40B4-BE49-F238E27FC236}">
                <a16:creationId xmlns:a16="http://schemas.microsoft.com/office/drawing/2014/main" id="{5702E00C-3125-4CD1-A5F8-64723BF48E3E}"/>
              </a:ext>
            </a:extLst>
          </p:cNvPr>
          <p:cNvSpPr txBox="1">
            <a:spLocks/>
          </p:cNvSpPr>
          <p:nvPr/>
        </p:nvSpPr>
        <p:spPr>
          <a:xfrm>
            <a:off x="890486" y="2033094"/>
            <a:ext cx="10054321" cy="175542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Quản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nhà</a:t>
            </a:r>
            <a:r>
              <a:rPr lang="en-US" dirty="0"/>
              <a:t> </a:t>
            </a:r>
            <a:r>
              <a:rPr lang="en-US" dirty="0" err="1"/>
              <a:t>hàng</a:t>
            </a:r>
            <a:r>
              <a:rPr lang="en-US" dirty="0"/>
              <a:t> + </a:t>
            </a:r>
            <a:r>
              <a:rPr lang="en-US" dirty="0" err="1"/>
              <a:t>giao</a:t>
            </a:r>
            <a:r>
              <a:rPr lang="en-US" dirty="0"/>
              <a:t> </a:t>
            </a:r>
            <a:r>
              <a:rPr lang="en-US" dirty="0" err="1"/>
              <a:t>đồ</a:t>
            </a:r>
            <a:r>
              <a:rPr lang="en-US" dirty="0"/>
              <a:t> </a:t>
            </a:r>
            <a:r>
              <a:rPr lang="en-US" dirty="0" err="1"/>
              <a:t>ăn</a:t>
            </a:r>
            <a:endParaRPr lang="en-US" dirty="0"/>
          </a:p>
        </p:txBody>
      </p:sp>
      <p:sp>
        <p:nvSpPr>
          <p:cNvPr id="4" name="Title 6">
            <a:extLst>
              <a:ext uri="{FF2B5EF4-FFF2-40B4-BE49-F238E27FC236}">
                <a16:creationId xmlns:a16="http://schemas.microsoft.com/office/drawing/2014/main" id="{72BF49D9-2FCE-4950-8B1C-F580CC18F4C9}"/>
              </a:ext>
            </a:extLst>
          </p:cNvPr>
          <p:cNvSpPr txBox="1">
            <a:spLocks/>
          </p:cNvSpPr>
          <p:nvPr/>
        </p:nvSpPr>
        <p:spPr>
          <a:xfrm>
            <a:off x="386634" y="3365399"/>
            <a:ext cx="7342482" cy="8487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sz="2800" b="0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BF4829-01AB-4F75-A03B-DF4FC4C31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2293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1.RadioListTitle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17F9AF7-DEDF-E54C-90BC-B13C36FD0CD3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018533" y="974090"/>
            <a:ext cx="3608488" cy="5016817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B74DACE-E4F8-941C-7278-0EA62BB884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1917" y="974090"/>
            <a:ext cx="4103907" cy="5016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337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54104D-234F-D641-1445-779E7E6E38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56A5C7-D5E6-42C8-3AFE-406A0E54D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2.CheckBox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EBC65A-451A-29D9-3DAA-B4944CC37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ACF7C7A-832F-3842-A69F-0CC057992D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987" y="934719"/>
            <a:ext cx="4038813" cy="495760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EB49E81-363F-55E8-668E-21F0687B6C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9759" y="934719"/>
            <a:ext cx="4038813" cy="4957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4315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DA85A5-B425-2AC7-E0FB-A334DDB27B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680008-061B-8649-EDFF-D82B443B1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3.DatePicker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C3C94E-1EE1-9C80-D77D-9EFC96D509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2442A99-824C-8BBF-32C3-FE44AA4128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288" y="869462"/>
            <a:ext cx="3972599" cy="51694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14B5BB9-6AEC-C0AA-2095-06A8507C67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4303" y="869462"/>
            <a:ext cx="3727659" cy="51694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688DAF8-BD4B-5E45-009C-61DADD781A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6379" y="869462"/>
            <a:ext cx="3728333" cy="5169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8995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0BA39F-17F2-ADB6-DC95-FBD18E0E4A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6EA0CF-6E17-065D-540D-F3F526A08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UI </a:t>
            </a:r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lý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14B5D5-6AA9-DC14-2AB5-FF54EC7D70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87B3BD-CD72-3AE0-7C1C-A5D35A58B0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" y="1164611"/>
            <a:ext cx="2418080" cy="45287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F87A75C-D681-F12D-6304-C0BD4640EF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0303" y="826144"/>
            <a:ext cx="4292580" cy="520570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185BCFB-B84F-75C2-6539-3724BC3BFD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5525" y="826145"/>
            <a:ext cx="3714186" cy="5205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5709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0EA8FB-5458-E154-1EAB-6A75B0A499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291EF-50F8-A5AD-05FE-DF99FA105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UI </a:t>
            </a:r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lý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1E8042-1F00-E07A-41F4-E9335BE03F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C18533C-6D98-3894-F7F7-4C645741B9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736" y="890659"/>
            <a:ext cx="4165193" cy="507668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E1335B0-F6C3-951F-DCA3-E6165A4F74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7520" y="890659"/>
            <a:ext cx="3636528" cy="5076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7585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D8230C-E57E-D6C7-095D-05BF8006B3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A0665-BB30-C1AE-12BE-6A615293EE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</a:t>
            </a:r>
            <a:r>
              <a:rPr lang="en-US" dirty="0" err="1"/>
              <a:t>Tạo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mẫu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UI </a:t>
            </a:r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A21AA6-3966-AC70-DA11-4D0B35AE1A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22239F-EA33-F47D-7FB2-C6848827FE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0102" y="830317"/>
            <a:ext cx="3861304" cy="53799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4FDA104-25B6-4BE2-9448-7AF0B49C11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907" y="830317"/>
            <a:ext cx="3804460" cy="537992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B7E7FEA-8685-0740-4BF4-3552E718D6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6859" y="830317"/>
            <a:ext cx="3818579" cy="5379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7405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607</TotalTime>
  <Words>79</Words>
  <Application>Microsoft Office PowerPoint</Application>
  <PresentationFormat>Widescreen</PresentationFormat>
  <Paragraphs>19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Lato</vt:lpstr>
      <vt:lpstr>Office Theme</vt:lpstr>
      <vt:lpstr>PowerPoint Presentation</vt:lpstr>
      <vt:lpstr>Báo cáo tuần 9 Họ và tên: Nguyễn Kỳ Anh MSSV:20225793 GR1 GVHD: Nguyễn Đức Toàn</vt:lpstr>
      <vt:lpstr>PowerPoint Presentation</vt:lpstr>
      <vt:lpstr>1.RadioListTitle</vt:lpstr>
      <vt:lpstr>2.CheckBox</vt:lpstr>
      <vt:lpstr>3.DatePicker</vt:lpstr>
      <vt:lpstr>4. UI quản lý</vt:lpstr>
      <vt:lpstr>4. UI quản lý</vt:lpstr>
      <vt:lpstr>5. Tạo dữ liệu mẫu vào UI quản lý.</vt:lpstr>
      <vt:lpstr>6. Dialog trợ giúp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Phong TT &amp; QTTH</dc:creator>
  <cp:lastModifiedBy>Nguyen Ky Anh 20225783</cp:lastModifiedBy>
  <cp:revision>13</cp:revision>
  <dcterms:created xsi:type="dcterms:W3CDTF">2021-05-28T04:32:29Z</dcterms:created>
  <dcterms:modified xsi:type="dcterms:W3CDTF">2025-05-28T00:47:47Z</dcterms:modified>
</cp:coreProperties>
</file>